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136" d="100"/>
          <a:sy n="136" d="100"/>
        </p:scale>
        <p:origin x="8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250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87fca5e-8c44-4d3b-8069-4a3210c0455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ec00a87-5957-41f9-a5cc-261f4d40b39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45ef1db-1f4d-44d4-84f3-b9b79bfd258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caea0e6-be08-4526-9e5e-1d0f887cec3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f767090-03f4-4fdd-b5d8-71c97a44b57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8041255-f41f-4bdd-ab30-c1806629687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7c56f44-9e82-4cfe-a27f-cf15a0a9f1b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51ded9e-13b8-49b0-99fe-59bfed021c7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39f8bbd-19b9-4759-a3fb-8ccfe4de2dc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43e902d-f80d-481d-8ea6-1d73f7ff790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29abd2d-6fac-4245-bee3-654bcc8b87f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cbde89d-d38c-43b9-9126-03544014afb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24427a69-0a89-4af0-b0ec-5d6e4720a79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950030c-2a56-4828-a2bc-da0ae1b43513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1fc42c6-0086-4f1c-91cf-601e6a7756d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5bd6e35-233a-4da0-a97c-43e24ddd794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46311192-54fc-495f-a015-6fe862320ce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2a97b79-9bc2-4a84-957b-5b61109287e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c665f1f-df0e-459d-a530-e21e2530062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5297d83-ead5-490f-9a2c-40f5d5d7dec7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08719cc-f5b2-40c2-b0aa-bedc3b94c8b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be07df6-4d39-40bb-92af-80ebd0e3bcb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8399316-f0bc-46ed-a4f2-d2e41e17bef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1c765a4-d18d-4e49-a9ed-940666878bf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29bdcce-0d84-44db-9f55-e15905a4fc1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8e5d0a0-0937-4e3c-8600-5624777dac9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b5642fc8-701d-4989-b12a-528c2e330da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726d651-2aca-48dc-9ce8-10d14dffc3b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3745a42-d220-46c2-a400-a6f27775023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3f1bd1a5-043c-4dd9-a7cd-fb06b737f26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fa2bd4e0-6a8c-4984-a427-25c230d78d9c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a2a57d70-b4ea-4a97-8fb7-101d920d905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7bb7966-b30b-47ea-879f-d22c61212e2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dd882a1-d190-4012-aa16-7a80bd365be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c8292dc-d447-46f8-9957-02b7c0009be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cc2a6b52-09f4-4594-a29e-42ccf9e814b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fd297f5-13ff-4052-8b89-2a6db0936cb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15814" y="0"/>
            <a:ext cx="9268602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9B4A67-D1D8-C50B-0AD0-5D5F2E63001C}"/>
              </a:ext>
            </a:extLst>
          </p:cNvPr>
          <p:cNvSpPr txBox="1"/>
          <p:nvPr/>
        </p:nvSpPr>
        <p:spPr>
          <a:xfrm>
            <a:off x="2353994" y="1041010"/>
            <a:ext cx="41002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2023: </a:t>
            </a:r>
            <a:r>
              <a:rPr lang="en-US" sz="1400" dirty="0" err="1"/>
              <a:t>Mayb</a:t>
            </a:r>
            <a:r>
              <a:rPr lang="en-US" sz="1400" dirty="0"/>
              <a:t> will be close to 70</a:t>
            </a:r>
          </a:p>
          <a:p>
            <a:r>
              <a:rPr lang="en-US" sz="1400" dirty="0"/>
              <a:t>2022 - 63.2</a:t>
            </a:r>
          </a:p>
          <a:p>
            <a:r>
              <a:rPr lang="en-US" sz="1400" dirty="0"/>
              <a:t>2021 - 50.6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eb287cb1-32c7-4c08-84c6-8b8cbecbc21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6f9038f7-1098-4c59-a6a7-93efbea398d2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d84335ed-7a25-4a89-a261-598ac5cdb300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7b872f17-0a7a-4d60-a841-4d9e7d2a6c5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85358544-fe56-41fa-b40d-eab57842990b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0d65318-74e8-491e-9ca1-7d019f8235da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1d5a32fa-6f38-4095-ad39-5a0b54b4518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5687d45e-e777-463e-b95d-fc097898ff44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0d45a55c-9c95-474c-a699-7055931783a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60</Words>
  <Application>Microsoft Office PowerPoint</Application>
  <PresentationFormat>On-screen Show (16:9)</PresentationFormat>
  <Paragraphs>52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John Eisenberg</cp:lastModifiedBy>
  <cp:revision>2</cp:revision>
  <dcterms:created xsi:type="dcterms:W3CDTF">2023-11-08T13:28:36Z</dcterms:created>
  <dcterms:modified xsi:type="dcterms:W3CDTF">2023-11-08T16:04:40Z</dcterms:modified>
</cp:coreProperties>
</file>